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181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27BB-4997-41A8-99EA-996CE08023FF}" type="datetimeFigureOut">
              <a:rPr lang="fr-FR" smtClean="0"/>
              <a:t>07/06/2021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A462-90AB-4086-9798-8F7F9F13FD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55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27BB-4997-41A8-99EA-996CE08023FF}" type="datetimeFigureOut">
              <a:rPr lang="fr-FR" smtClean="0"/>
              <a:t>07/06/2021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A462-90AB-4086-9798-8F7F9F13FD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4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27BB-4997-41A8-99EA-996CE08023FF}" type="datetimeFigureOut">
              <a:rPr lang="fr-FR" smtClean="0"/>
              <a:t>07/06/2021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A462-90AB-4086-9798-8F7F9F13FD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35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27BB-4997-41A8-99EA-996CE08023FF}" type="datetimeFigureOut">
              <a:rPr lang="fr-FR" smtClean="0"/>
              <a:t>07/06/2021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A462-90AB-4086-9798-8F7F9F13FD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491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27BB-4997-41A8-99EA-996CE08023FF}" type="datetimeFigureOut">
              <a:rPr lang="fr-FR" smtClean="0"/>
              <a:t>07/06/2021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A462-90AB-4086-9798-8F7F9F13FD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1764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27BB-4997-41A8-99EA-996CE08023FF}" type="datetimeFigureOut">
              <a:rPr lang="fr-FR" smtClean="0"/>
              <a:t>07/06/2021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A462-90AB-4086-9798-8F7F9F13FD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4112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27BB-4997-41A8-99EA-996CE08023FF}" type="datetimeFigureOut">
              <a:rPr lang="fr-FR" smtClean="0"/>
              <a:t>07/06/2021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A462-90AB-4086-9798-8F7F9F13FD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5994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27BB-4997-41A8-99EA-996CE08023FF}" type="datetimeFigureOut">
              <a:rPr lang="fr-FR" smtClean="0"/>
              <a:t>07/06/2021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A462-90AB-4086-9798-8F7F9F13FD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105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27BB-4997-41A8-99EA-996CE08023FF}" type="datetimeFigureOut">
              <a:rPr lang="fr-FR" smtClean="0"/>
              <a:t>07/06/2021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A462-90AB-4086-9798-8F7F9F13FD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451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27BB-4997-41A8-99EA-996CE08023FF}" type="datetimeFigureOut">
              <a:rPr lang="fr-FR" smtClean="0"/>
              <a:t>07/06/2021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A462-90AB-4086-9798-8F7F9F13FD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301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27BB-4997-41A8-99EA-996CE08023FF}" type="datetimeFigureOut">
              <a:rPr lang="fr-FR" smtClean="0"/>
              <a:t>07/06/2021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A462-90AB-4086-9798-8F7F9F13FD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604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227BB-4997-41A8-99EA-996CE08023FF}" type="datetimeFigureOut">
              <a:rPr lang="fr-FR" smtClean="0"/>
              <a:t>07/06/2021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4A462-90AB-4086-9798-8F7F9F13FD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4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DA25A242-12D2-4A28-9C15-98D33CC25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582" y="499168"/>
            <a:ext cx="4852837" cy="323725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802E724-5CF4-42B0-AE53-64318BBC3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085" y="4292265"/>
            <a:ext cx="5041829" cy="324335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AA1F9B7-C0E8-412E-909F-1D4A633D3B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227" y="8091458"/>
            <a:ext cx="5761219" cy="192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142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1810C0C-758F-4605-AA68-427DBD8C4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512" y="415420"/>
            <a:ext cx="596265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8706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Personnalisé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2</cp:revision>
  <dcterms:created xsi:type="dcterms:W3CDTF">2021-06-07T16:41:38Z</dcterms:created>
  <dcterms:modified xsi:type="dcterms:W3CDTF">2021-06-07T16:50:39Z</dcterms:modified>
</cp:coreProperties>
</file>